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9"/>
  </p:handoutMasterIdLst>
  <p:sldIdLst>
    <p:sldId id="256" r:id="rId2"/>
    <p:sldId id="261" r:id="rId3"/>
    <p:sldId id="258" r:id="rId4"/>
    <p:sldId id="259" r:id="rId5"/>
    <p:sldId id="260" r:id="rId6"/>
    <p:sldId id="263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2CD004-7C9D-4AF1-9C40-8C84B4190ACE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39E8DC-C562-43E5-BF20-7AD92D2B6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3329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6CC6E-115C-4393-B2F4-0DF2542AB6D8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DF443-75FC-4172-A482-BBEDB1FE9C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6CC6E-115C-4393-B2F4-0DF2542AB6D8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DF443-75FC-4172-A482-BBEDB1FE9C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6CC6E-115C-4393-B2F4-0DF2542AB6D8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DF443-75FC-4172-A482-BBEDB1FE9C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6CC6E-115C-4393-B2F4-0DF2542AB6D8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DF443-75FC-4172-A482-BBEDB1FE9C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6CC6E-115C-4393-B2F4-0DF2542AB6D8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DF443-75FC-4172-A482-BBEDB1FE9C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6CC6E-115C-4393-B2F4-0DF2542AB6D8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DF443-75FC-4172-A482-BBEDB1FE9C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6CC6E-115C-4393-B2F4-0DF2542AB6D8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DF443-75FC-4172-A482-BBEDB1FE9C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6CC6E-115C-4393-B2F4-0DF2542AB6D8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DF443-75FC-4172-A482-BBEDB1FE9C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6CC6E-115C-4393-B2F4-0DF2542AB6D8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DF443-75FC-4172-A482-BBEDB1FE9C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6CC6E-115C-4393-B2F4-0DF2542AB6D8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DF443-75FC-4172-A482-BBEDB1FE9C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6CC6E-115C-4393-B2F4-0DF2542AB6D8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DF443-75FC-4172-A482-BBEDB1FE9C94}" type="slidenum">
              <a:rPr lang="en-US" smtClean="0"/>
              <a:t>‹#›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D6CC6E-115C-4393-B2F4-0DF2542AB6D8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9DF443-75FC-4172-A482-BBEDB1FE9C94}" type="slidenum">
              <a:rPr lang="en-US" smtClean="0"/>
              <a:t>‹#›</a:t>
            </a:fld>
            <a:endParaRPr 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Les </a:t>
            </a:r>
            <a:r>
              <a:rPr lang="en-US" dirty="0" err="1" smtClean="0"/>
              <a:t>verbes</a:t>
            </a:r>
            <a:r>
              <a:rPr lang="en-US" dirty="0" smtClean="0"/>
              <a:t> </a:t>
            </a:r>
            <a:r>
              <a:rPr lang="en-US" dirty="0" err="1" smtClean="0"/>
              <a:t>réguliers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En –ER, -IR, -RE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7357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this slideshow…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begin to </a:t>
            </a:r>
            <a:r>
              <a:rPr lang="en-US" dirty="0" smtClean="0"/>
              <a:t>think critically about what verbs we use in sentences.</a:t>
            </a:r>
          </a:p>
          <a:p>
            <a:r>
              <a:rPr lang="en-US" dirty="0" smtClean="0"/>
              <a:t>It is important to look for two things in the sentence when conjugating: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The subject (a name, a </a:t>
            </a:r>
            <a:r>
              <a:rPr lang="en-US" dirty="0" smtClean="0"/>
              <a:t>pronoun, a noun)</a:t>
            </a:r>
            <a:endParaRPr lang="en-US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The tense of the verb (so the right ending goes on the verb)</a:t>
            </a:r>
          </a:p>
          <a:p>
            <a:pPr marL="400050"/>
            <a:r>
              <a:rPr lang="en-US" dirty="0" smtClean="0"/>
              <a:t>It’s </a:t>
            </a:r>
            <a:r>
              <a:rPr lang="en-US" b="1" u="sng" dirty="0" smtClean="0"/>
              <a:t>VERY</a:t>
            </a:r>
            <a:r>
              <a:rPr lang="en-US" dirty="0" smtClean="0"/>
              <a:t> important to memorize the endings of –ER, -IR, and –RE verbs – but </a:t>
            </a:r>
            <a:r>
              <a:rPr lang="en-US" b="1" u="sng" dirty="0" smtClean="0"/>
              <a:t>even more important</a:t>
            </a:r>
            <a:r>
              <a:rPr lang="en-US" b="1" dirty="0" smtClean="0"/>
              <a:t> </a:t>
            </a:r>
            <a:r>
              <a:rPr lang="en-US" dirty="0" smtClean="0"/>
              <a:t>to know how to use them!!</a:t>
            </a:r>
          </a:p>
          <a:p>
            <a:pPr marL="400050"/>
            <a:r>
              <a:rPr lang="en-US" dirty="0" smtClean="0"/>
              <a:t>Let’s look at some sentences together.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49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 </a:t>
            </a:r>
            <a:r>
              <a:rPr lang="en-US" dirty="0" err="1"/>
              <a:t>verbes</a:t>
            </a:r>
            <a:r>
              <a:rPr lang="en-US" dirty="0"/>
              <a:t> en -ER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fr-CA" dirty="0"/>
              <a:t>Je </a:t>
            </a:r>
            <a:r>
              <a:rPr lang="fr-CA" b="1" u="sng" dirty="0"/>
              <a:t>regarde</a:t>
            </a:r>
            <a:r>
              <a:rPr lang="fr-CA" dirty="0"/>
              <a:t> la télé.</a:t>
            </a:r>
          </a:p>
          <a:p>
            <a:pPr>
              <a:buFont typeface="+mj-lt"/>
              <a:buAutoNum type="arabicPeriod"/>
            </a:pPr>
            <a:r>
              <a:rPr lang="fr-CA" dirty="0"/>
              <a:t>Tu </a:t>
            </a:r>
            <a:r>
              <a:rPr lang="fr-CA" b="1" u="sng" dirty="0"/>
              <a:t>écoutes</a:t>
            </a:r>
            <a:r>
              <a:rPr lang="fr-CA" dirty="0"/>
              <a:t> de la musique.</a:t>
            </a:r>
          </a:p>
          <a:p>
            <a:pPr>
              <a:buFont typeface="+mj-lt"/>
              <a:buAutoNum type="arabicPeriod"/>
            </a:pPr>
            <a:r>
              <a:rPr lang="fr-CA" dirty="0"/>
              <a:t>Il </a:t>
            </a:r>
            <a:r>
              <a:rPr lang="fr-CA" b="1" u="sng" dirty="0"/>
              <a:t>parle</a:t>
            </a:r>
            <a:r>
              <a:rPr lang="fr-CA" dirty="0"/>
              <a:t> au téléphone.</a:t>
            </a:r>
          </a:p>
          <a:p>
            <a:pPr>
              <a:buFont typeface="+mj-lt"/>
              <a:buAutoNum type="arabicPeriod"/>
            </a:pPr>
            <a:r>
              <a:rPr lang="fr-CA" dirty="0"/>
              <a:t>Nous </a:t>
            </a:r>
            <a:r>
              <a:rPr lang="fr-CA" b="1" u="sng" dirty="0" smtClean="0"/>
              <a:t>aimons</a:t>
            </a:r>
            <a:r>
              <a:rPr lang="fr-CA" dirty="0" smtClean="0"/>
              <a:t> la </a:t>
            </a:r>
            <a:r>
              <a:rPr lang="fr-CA" dirty="0"/>
              <a:t>pizza.</a:t>
            </a:r>
          </a:p>
          <a:p>
            <a:pPr>
              <a:buFont typeface="+mj-lt"/>
              <a:buAutoNum type="arabicPeriod"/>
            </a:pPr>
            <a:r>
              <a:rPr lang="fr-CA" dirty="0"/>
              <a:t>Vous </a:t>
            </a:r>
            <a:r>
              <a:rPr lang="fr-CA" b="1" u="sng" dirty="0"/>
              <a:t>magasinez</a:t>
            </a:r>
            <a:r>
              <a:rPr lang="fr-CA" dirty="0"/>
              <a:t> au centre commercial.</a:t>
            </a:r>
          </a:p>
          <a:p>
            <a:pPr>
              <a:buFont typeface="+mj-lt"/>
              <a:buAutoNum type="arabicPeriod"/>
            </a:pPr>
            <a:r>
              <a:rPr lang="fr-CA" dirty="0"/>
              <a:t>Elles </a:t>
            </a:r>
            <a:r>
              <a:rPr lang="fr-CA" b="1" u="sng" dirty="0"/>
              <a:t>jouent</a:t>
            </a:r>
            <a:r>
              <a:rPr lang="fr-CA" dirty="0"/>
              <a:t> au basketball</a:t>
            </a:r>
            <a:r>
              <a:rPr lang="fr-CA" dirty="0" smtClean="0"/>
              <a:t>.</a:t>
            </a:r>
          </a:p>
          <a:p>
            <a:pPr>
              <a:buFont typeface="+mj-lt"/>
              <a:buAutoNum type="arabicPeriod"/>
            </a:pPr>
            <a:r>
              <a:rPr lang="fr-CA" dirty="0" smtClean="0"/>
              <a:t>**Nous </a:t>
            </a:r>
            <a:r>
              <a:rPr lang="fr-CA" b="1" u="sng" dirty="0" smtClean="0"/>
              <a:t>mangeons</a:t>
            </a:r>
            <a:r>
              <a:rPr lang="fr-CA" dirty="0" smtClean="0"/>
              <a:t> de la pizza.**</a:t>
            </a:r>
            <a:endParaRPr lang="fr-CA" dirty="0"/>
          </a:p>
          <a:p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517533090"/>
              </p:ext>
            </p:extLst>
          </p:nvPr>
        </p:nvGraphicFramePr>
        <p:xfrm>
          <a:off x="5029200" y="2209800"/>
          <a:ext cx="3470276" cy="25958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14512"/>
                <a:gridCol w="1655764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JOUER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joue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joues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Il/Elle/On/Qui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joue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jouons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jouez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Ils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Elles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jouent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7052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verbes</a:t>
            </a:r>
            <a:r>
              <a:rPr lang="en-US" dirty="0" smtClean="0"/>
              <a:t> en -IR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66191" y="1828800"/>
            <a:ext cx="3471277" cy="4051301"/>
          </a:xfrm>
        </p:spPr>
        <p:txBody>
          <a:bodyPr>
            <a:normAutofit lnSpcReduction="10000"/>
          </a:bodyPr>
          <a:lstStyle/>
          <a:p>
            <a:pPr>
              <a:buFont typeface="+mj-lt"/>
              <a:buAutoNum type="arabicPeriod"/>
            </a:pPr>
            <a:r>
              <a:rPr lang="en-US" dirty="0" smtClean="0"/>
              <a:t>Je </a:t>
            </a:r>
            <a:r>
              <a:rPr lang="en-US" b="1" u="sng" dirty="0" err="1" smtClean="0"/>
              <a:t>grandis</a:t>
            </a:r>
            <a:r>
              <a:rPr lang="en-US" dirty="0" smtClean="0"/>
              <a:t> </a:t>
            </a:r>
            <a:r>
              <a:rPr lang="en-US" dirty="0" err="1" smtClean="0"/>
              <a:t>rapidment</a:t>
            </a:r>
            <a:r>
              <a:rPr lang="en-US" dirty="0" smtClean="0"/>
              <a:t> </a:t>
            </a:r>
            <a:r>
              <a:rPr lang="en-US" dirty="0" err="1" smtClean="0"/>
              <a:t>chaque</a:t>
            </a:r>
            <a:r>
              <a:rPr lang="en-US" dirty="0" smtClean="0"/>
              <a:t> </a:t>
            </a:r>
            <a:r>
              <a:rPr lang="en-US" dirty="0" err="1" smtClean="0"/>
              <a:t>été</a:t>
            </a:r>
            <a:r>
              <a:rPr lang="en-US" dirty="0" smtClean="0"/>
              <a:t>.</a:t>
            </a:r>
          </a:p>
          <a:p>
            <a:pPr>
              <a:buFont typeface="+mj-lt"/>
              <a:buAutoNum type="arabicPeriod"/>
            </a:pP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b="1" u="sng" dirty="0" err="1" smtClean="0"/>
              <a:t>choisis</a:t>
            </a:r>
            <a:r>
              <a:rPr lang="en-US" dirty="0" smtClean="0"/>
              <a:t> un bon film.</a:t>
            </a:r>
          </a:p>
          <a:p>
            <a:pPr>
              <a:buFont typeface="+mj-lt"/>
              <a:buAutoNum type="arabicPeriod"/>
            </a:pPr>
            <a:r>
              <a:rPr lang="en-US" dirty="0" smtClean="0"/>
              <a:t>Mon </a:t>
            </a:r>
            <a:r>
              <a:rPr lang="en-US" dirty="0" err="1" smtClean="0"/>
              <a:t>ami</a:t>
            </a:r>
            <a:r>
              <a:rPr lang="en-US" dirty="0" smtClean="0"/>
              <a:t> </a:t>
            </a:r>
            <a:r>
              <a:rPr lang="en-US" b="1" u="sng" dirty="0" err="1" smtClean="0"/>
              <a:t>finit</a:t>
            </a:r>
            <a:r>
              <a:rPr lang="en-US" dirty="0" smtClean="0"/>
              <a:t> </a:t>
            </a:r>
            <a:r>
              <a:rPr lang="en-US" dirty="0" err="1" smtClean="0"/>
              <a:t>ses</a:t>
            </a:r>
            <a:r>
              <a:rPr lang="en-US" dirty="0" smtClean="0"/>
              <a:t> devoirs </a:t>
            </a:r>
            <a:r>
              <a:rPr lang="en-US" dirty="0" err="1" smtClean="0"/>
              <a:t>avant</a:t>
            </a:r>
            <a:r>
              <a:rPr lang="en-US" dirty="0" smtClean="0"/>
              <a:t> </a:t>
            </a:r>
            <a:r>
              <a:rPr lang="en-US" dirty="0" err="1" smtClean="0"/>
              <a:t>qu’il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au </a:t>
            </a:r>
            <a:r>
              <a:rPr lang="en-US" dirty="0" err="1" smtClean="0"/>
              <a:t>cinéma</a:t>
            </a:r>
            <a:r>
              <a:rPr lang="en-US" dirty="0" smtClean="0"/>
              <a:t>.</a:t>
            </a:r>
          </a:p>
          <a:p>
            <a:pPr>
              <a:buFont typeface="+mj-lt"/>
              <a:buAutoNum type="arabicPeriod"/>
            </a:pPr>
            <a:r>
              <a:rPr lang="en-US" dirty="0" err="1" smtClean="0"/>
              <a:t>Lise</a:t>
            </a:r>
            <a:r>
              <a:rPr lang="en-US" dirty="0" smtClean="0"/>
              <a:t>, Juan, Luc, et </a:t>
            </a:r>
            <a:r>
              <a:rPr lang="en-US" dirty="0" err="1" smtClean="0"/>
              <a:t>moi</a:t>
            </a:r>
            <a:r>
              <a:rPr lang="en-US" dirty="0" smtClean="0"/>
              <a:t> </a:t>
            </a:r>
            <a:r>
              <a:rPr lang="en-US" b="1" u="sng" dirty="0" err="1" smtClean="0"/>
              <a:t>choisissons</a:t>
            </a:r>
            <a:r>
              <a:rPr lang="en-US" dirty="0" smtClean="0"/>
              <a:t> un </a:t>
            </a:r>
            <a:r>
              <a:rPr lang="en-US" dirty="0" err="1" smtClean="0"/>
              <a:t>jeu</a:t>
            </a:r>
            <a:r>
              <a:rPr lang="en-US" dirty="0" smtClean="0"/>
              <a:t> </a:t>
            </a:r>
            <a:r>
              <a:rPr lang="en-US" dirty="0" err="1" smtClean="0"/>
              <a:t>vidéo</a:t>
            </a:r>
            <a:r>
              <a:rPr lang="en-US" dirty="0" smtClean="0"/>
              <a:t>.</a:t>
            </a:r>
          </a:p>
          <a:p>
            <a:pPr>
              <a:buFont typeface="+mj-lt"/>
              <a:buAutoNum type="arabicPeriod"/>
            </a:pP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b="1" u="sng" dirty="0" smtClean="0"/>
              <a:t>ne </a:t>
            </a:r>
            <a:r>
              <a:rPr lang="en-US" b="1" u="sng" dirty="0" err="1" smtClean="0"/>
              <a:t>finissez</a:t>
            </a:r>
            <a:r>
              <a:rPr lang="en-US" b="1" u="sng" dirty="0" smtClean="0"/>
              <a:t> pas</a:t>
            </a:r>
            <a:r>
              <a:rPr lang="en-US" dirty="0" smtClean="0"/>
              <a:t> les devoirs.</a:t>
            </a:r>
          </a:p>
          <a:p>
            <a:pPr>
              <a:buFont typeface="+mj-lt"/>
              <a:buAutoNum type="arabicPeriod"/>
            </a:pPr>
            <a:r>
              <a:rPr lang="en-US" dirty="0" smtClean="0"/>
              <a:t>Les </a:t>
            </a:r>
            <a:r>
              <a:rPr lang="en-US" dirty="0" err="1" smtClean="0"/>
              <a:t>chiens</a:t>
            </a:r>
            <a:r>
              <a:rPr lang="en-US" dirty="0" smtClean="0"/>
              <a:t> </a:t>
            </a:r>
            <a:r>
              <a:rPr lang="en-US" b="1" u="sng" dirty="0" err="1" smtClean="0"/>
              <a:t>obéissent</a:t>
            </a:r>
            <a:r>
              <a:rPr lang="en-US" dirty="0" smtClean="0"/>
              <a:t> à </a:t>
            </a:r>
            <a:r>
              <a:rPr lang="en-US" dirty="0" err="1" smtClean="0"/>
              <a:t>leurs</a:t>
            </a:r>
            <a:r>
              <a:rPr lang="en-US" dirty="0" smtClean="0"/>
              <a:t> maîtres.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750044017"/>
              </p:ext>
            </p:extLst>
          </p:nvPr>
        </p:nvGraphicFramePr>
        <p:xfrm>
          <a:off x="5562600" y="2433320"/>
          <a:ext cx="3468688" cy="25958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28800"/>
                <a:gridCol w="1639888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FINIR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finis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finis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Il/Elle/On/Qui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finit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finissons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finissez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Ils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finissent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4343400"/>
            <a:ext cx="1828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*”</a:t>
            </a:r>
            <a:r>
              <a:rPr lang="en-US" sz="1400" b="1" u="sng" dirty="0" smtClean="0"/>
              <a:t>ne…pas</a:t>
            </a:r>
            <a:r>
              <a:rPr lang="en-US" sz="1400" b="1" dirty="0" smtClean="0"/>
              <a:t>” </a:t>
            </a:r>
            <a:r>
              <a:rPr lang="en-US" sz="1400" b="1" dirty="0" err="1" smtClean="0"/>
              <a:t>est</a:t>
            </a:r>
            <a:r>
              <a:rPr lang="en-US" sz="1400" b="1" dirty="0" smtClean="0"/>
              <a:t> AUTOUR du </a:t>
            </a:r>
            <a:r>
              <a:rPr lang="en-US" sz="1400" b="1" dirty="0" err="1" smtClean="0"/>
              <a:t>verbe</a:t>
            </a:r>
            <a:r>
              <a:rPr lang="en-US" sz="1400" b="1" dirty="0" smtClean="0"/>
              <a:t>!</a:t>
            </a:r>
            <a:endParaRPr lang="en-US" sz="1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0" y="3733800"/>
            <a:ext cx="2057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UNE PERSONNE + “</a:t>
            </a:r>
            <a:r>
              <a:rPr lang="en-US" sz="1400" b="1" dirty="0" err="1" smtClean="0"/>
              <a:t>moi</a:t>
            </a:r>
            <a:r>
              <a:rPr lang="en-US" sz="1400" b="1" dirty="0" smtClean="0"/>
              <a:t>” = NOUS</a:t>
            </a:r>
            <a:endParaRPr lang="en-US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6200" y="2895600"/>
            <a:ext cx="20338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Pourquoi</a:t>
            </a:r>
            <a:r>
              <a:rPr lang="en-US" sz="1400" dirty="0" smtClean="0"/>
              <a:t> </a:t>
            </a:r>
            <a:r>
              <a:rPr lang="en-US" sz="1400" dirty="0" err="1" smtClean="0"/>
              <a:t>utilise</a:t>
            </a:r>
            <a:r>
              <a:rPr lang="en-US" sz="1400" dirty="0" smtClean="0"/>
              <a:t>-je “</a:t>
            </a:r>
            <a:r>
              <a:rPr lang="en-US" sz="1400" b="1" u="sng" dirty="0" err="1" smtClean="0"/>
              <a:t>finit</a:t>
            </a:r>
            <a:r>
              <a:rPr lang="en-US" sz="1400" dirty="0" smtClean="0"/>
              <a:t>”?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106822" y="5336675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Pourquoi</a:t>
            </a:r>
            <a:r>
              <a:rPr lang="en-US" sz="1400" dirty="0" smtClean="0"/>
              <a:t> </a:t>
            </a:r>
            <a:r>
              <a:rPr lang="en-US" sz="1400" dirty="0" err="1" smtClean="0"/>
              <a:t>utilise</a:t>
            </a:r>
            <a:r>
              <a:rPr lang="en-US" sz="1400" dirty="0" smtClean="0"/>
              <a:t>-je </a:t>
            </a:r>
            <a:r>
              <a:rPr lang="en-US" sz="1400" b="1" u="sng" dirty="0" err="1" smtClean="0"/>
              <a:t>obéissent</a:t>
            </a:r>
            <a:r>
              <a:rPr lang="en-US" sz="14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628890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verbes</a:t>
            </a:r>
            <a:r>
              <a:rPr lang="en-US" dirty="0" smtClean="0"/>
              <a:t> en -RE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01026" y="2057400"/>
            <a:ext cx="3471277" cy="4051301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fr-CA" dirty="0" smtClean="0"/>
              <a:t>J’</a:t>
            </a:r>
            <a:r>
              <a:rPr lang="fr-CA" b="1" u="sng" dirty="0" smtClean="0"/>
              <a:t>entends</a:t>
            </a:r>
            <a:r>
              <a:rPr lang="fr-CA" dirty="0" smtClean="0"/>
              <a:t> le professeur.</a:t>
            </a:r>
          </a:p>
          <a:p>
            <a:pPr>
              <a:buFont typeface="+mj-lt"/>
              <a:buAutoNum type="arabicPeriod"/>
            </a:pPr>
            <a:r>
              <a:rPr lang="fr-CA" dirty="0" smtClean="0"/>
              <a:t>Tu </a:t>
            </a:r>
            <a:r>
              <a:rPr lang="fr-CA" b="1" u="sng" dirty="0" smtClean="0"/>
              <a:t>n’attends pas</a:t>
            </a:r>
            <a:r>
              <a:rPr lang="fr-CA" dirty="0" smtClean="0"/>
              <a:t> les instructions.</a:t>
            </a:r>
          </a:p>
          <a:p>
            <a:pPr>
              <a:buFont typeface="+mj-lt"/>
              <a:buAutoNum type="arabicPeriod"/>
            </a:pPr>
            <a:r>
              <a:rPr lang="fr-CA" dirty="0" smtClean="0"/>
              <a:t>Qui </a:t>
            </a:r>
            <a:r>
              <a:rPr lang="fr-CA" b="1" u="sng" dirty="0" smtClean="0"/>
              <a:t>répond</a:t>
            </a:r>
            <a:r>
              <a:rPr lang="fr-CA" dirty="0" smtClean="0"/>
              <a:t> à la question?</a:t>
            </a:r>
          </a:p>
          <a:p>
            <a:pPr>
              <a:buFont typeface="+mj-lt"/>
              <a:buAutoNum type="arabicPeriod"/>
            </a:pPr>
            <a:r>
              <a:rPr lang="fr-CA" dirty="0" smtClean="0"/>
              <a:t>Nous </a:t>
            </a:r>
            <a:r>
              <a:rPr lang="fr-CA" b="1" u="sng" dirty="0" smtClean="0"/>
              <a:t>attendons</a:t>
            </a:r>
            <a:r>
              <a:rPr lang="fr-CA" dirty="0" smtClean="0"/>
              <a:t> l’autobus.</a:t>
            </a:r>
          </a:p>
          <a:p>
            <a:pPr>
              <a:buFont typeface="+mj-lt"/>
              <a:buAutoNum type="arabicPeriod"/>
            </a:pPr>
            <a:r>
              <a:rPr lang="fr-CA" dirty="0" smtClean="0"/>
              <a:t>Vous </a:t>
            </a:r>
            <a:r>
              <a:rPr lang="fr-CA" b="1" u="sng" dirty="0" smtClean="0"/>
              <a:t>vendez</a:t>
            </a:r>
            <a:r>
              <a:rPr lang="fr-CA" dirty="0" smtClean="0"/>
              <a:t> votre auto?</a:t>
            </a:r>
          </a:p>
          <a:p>
            <a:pPr>
              <a:buFont typeface="+mj-lt"/>
              <a:buAutoNum type="arabicPeriod"/>
            </a:pPr>
            <a:r>
              <a:rPr lang="fr-CA" dirty="0" smtClean="0"/>
              <a:t>Ils </a:t>
            </a:r>
            <a:r>
              <a:rPr lang="fr-CA" b="1" u="sng" dirty="0" smtClean="0"/>
              <a:t>perdent</a:t>
            </a:r>
            <a:r>
              <a:rPr lang="fr-CA" dirty="0" smtClean="0"/>
              <a:t> souvent leurs mitaines.</a:t>
            </a:r>
          </a:p>
          <a:p>
            <a:pPr>
              <a:buFont typeface="+mj-lt"/>
              <a:buAutoNum type="arabicPeriod"/>
            </a:pP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795087144"/>
              </p:ext>
            </p:extLst>
          </p:nvPr>
        </p:nvGraphicFramePr>
        <p:xfrm>
          <a:off x="5257800" y="2514600"/>
          <a:ext cx="3470276" cy="25958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28800"/>
                <a:gridCol w="1641476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RÉPONDRE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réponds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réponds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Il/Elle/On/Qui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répond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répondons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répondez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Ils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répondent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04800" y="2461736"/>
            <a:ext cx="148981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Pourquoi</a:t>
            </a:r>
            <a:r>
              <a:rPr lang="en-US" sz="1400" dirty="0" smtClean="0"/>
              <a:t> pas “</a:t>
            </a:r>
            <a:r>
              <a:rPr lang="en-US" sz="1400" b="1" u="sng" dirty="0" smtClean="0"/>
              <a:t>ne attends pas</a:t>
            </a:r>
            <a:r>
              <a:rPr lang="en-US" sz="1400" dirty="0" smtClean="0"/>
              <a:t>”?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76200" y="320040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Pourquoi</a:t>
            </a:r>
            <a:r>
              <a:rPr lang="en-US" sz="1400" dirty="0" smtClean="0"/>
              <a:t> </a:t>
            </a:r>
            <a:r>
              <a:rPr lang="en-US" sz="1400" dirty="0" err="1" smtClean="0"/>
              <a:t>utilise</a:t>
            </a:r>
            <a:r>
              <a:rPr lang="en-US" sz="1400" dirty="0" smtClean="0"/>
              <a:t>-je “</a:t>
            </a:r>
            <a:r>
              <a:rPr lang="en-US" sz="1400" b="1" u="sng" dirty="0" err="1" smtClean="0"/>
              <a:t>répond</a:t>
            </a:r>
            <a:r>
              <a:rPr lang="en-US" sz="1400" dirty="0" smtClean="0"/>
              <a:t>”?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76578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Comment </a:t>
            </a:r>
            <a:r>
              <a:rPr lang="en-US" dirty="0" err="1" smtClean="0"/>
              <a:t>conjuguer</a:t>
            </a:r>
            <a:r>
              <a:rPr lang="en-US" dirty="0" smtClean="0"/>
              <a:t> les </a:t>
            </a:r>
            <a:r>
              <a:rPr lang="en-US" dirty="0" err="1" smtClean="0"/>
              <a:t>verbes</a:t>
            </a:r>
            <a:r>
              <a:rPr lang="en-US" dirty="0" smtClean="0"/>
              <a:t> </a:t>
            </a:r>
            <a:r>
              <a:rPr lang="en-US" dirty="0" err="1" smtClean="0"/>
              <a:t>réguliers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62000" y="1371601"/>
            <a:ext cx="7372555" cy="5257800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sz="2000" dirty="0" err="1" smtClean="0"/>
              <a:t>Élimine</a:t>
            </a:r>
            <a:r>
              <a:rPr lang="en-US" sz="2000" dirty="0" smtClean="0"/>
              <a:t> la </a:t>
            </a:r>
            <a:r>
              <a:rPr lang="en-US" sz="2000" dirty="0" err="1" smtClean="0"/>
              <a:t>terminaison</a:t>
            </a:r>
            <a:r>
              <a:rPr lang="en-US" sz="2000" dirty="0" smtClean="0"/>
              <a:t>.</a:t>
            </a:r>
          </a:p>
          <a:p>
            <a:pPr lvl="1"/>
            <a:r>
              <a:rPr lang="en-US" sz="1800" dirty="0" smtClean="0"/>
              <a:t>ex: ________________________________________</a:t>
            </a:r>
          </a:p>
          <a:p>
            <a:pPr>
              <a:buFont typeface="+mj-lt"/>
              <a:buAutoNum type="arabicPeriod"/>
            </a:pPr>
            <a:r>
              <a:rPr lang="en-US" sz="2000" dirty="0" err="1" smtClean="0"/>
              <a:t>Quel</a:t>
            </a:r>
            <a:r>
              <a:rPr lang="en-US" sz="2000" dirty="0" smtClean="0"/>
              <a:t> </a:t>
            </a:r>
            <a:r>
              <a:rPr lang="en-US" sz="2000" dirty="0" err="1" smtClean="0"/>
              <a:t>est</a:t>
            </a:r>
            <a:r>
              <a:rPr lang="en-US" sz="2000" dirty="0" smtClean="0"/>
              <a:t> le </a:t>
            </a:r>
            <a:r>
              <a:rPr lang="en-US" sz="2000" dirty="0" err="1" smtClean="0"/>
              <a:t>sujet</a:t>
            </a:r>
            <a:r>
              <a:rPr lang="en-US" sz="2000" dirty="0" smtClean="0"/>
              <a:t> de la phrase?</a:t>
            </a:r>
          </a:p>
          <a:p>
            <a:pPr lvl="1"/>
            <a:r>
              <a:rPr lang="en-US" sz="1800" dirty="0" smtClean="0"/>
              <a:t>ex: Je </a:t>
            </a:r>
            <a:r>
              <a:rPr lang="en-US" sz="1800" u="sng" dirty="0" smtClean="0"/>
              <a:t>____________________</a:t>
            </a:r>
            <a:r>
              <a:rPr lang="en-US" sz="1800" dirty="0" smtClean="0"/>
              <a:t>	à </a:t>
            </a:r>
            <a:r>
              <a:rPr lang="en-US" sz="1800" dirty="0" err="1" smtClean="0"/>
              <a:t>mon</a:t>
            </a:r>
            <a:r>
              <a:rPr lang="en-US" sz="1800" dirty="0" smtClean="0"/>
              <a:t> </a:t>
            </a:r>
            <a:r>
              <a:rPr lang="en-US" sz="1800" dirty="0" err="1" smtClean="0"/>
              <a:t>amie</a:t>
            </a:r>
            <a:r>
              <a:rPr lang="en-US" sz="1800" dirty="0" smtClean="0"/>
              <a:t>.</a:t>
            </a:r>
          </a:p>
          <a:p>
            <a:pPr lvl="1"/>
            <a:r>
              <a:rPr lang="en-US" sz="1800" dirty="0" smtClean="0"/>
              <a:t>ex: Nous </a:t>
            </a:r>
            <a:r>
              <a:rPr lang="en-US" sz="1800" u="sng" dirty="0" smtClean="0"/>
              <a:t>__________________</a:t>
            </a:r>
            <a:r>
              <a:rPr lang="en-US" sz="1800" dirty="0" smtClean="0"/>
              <a:t>	</a:t>
            </a:r>
            <a:r>
              <a:rPr lang="en-US" sz="1800" dirty="0" err="1" smtClean="0"/>
              <a:t>quand</a:t>
            </a:r>
            <a:r>
              <a:rPr lang="en-US" sz="1800" dirty="0" smtClean="0"/>
              <a:t> nous </a:t>
            </a:r>
            <a:r>
              <a:rPr lang="en-US" sz="1800" dirty="0" err="1" smtClean="0"/>
              <a:t>chantons</a:t>
            </a:r>
            <a:r>
              <a:rPr lang="en-US" sz="1800" dirty="0" smtClean="0"/>
              <a:t>.</a:t>
            </a:r>
          </a:p>
          <a:p>
            <a:pPr lvl="1"/>
            <a:r>
              <a:rPr lang="en-US" sz="1800" dirty="0" smtClean="0"/>
              <a:t>ex: </a:t>
            </a:r>
            <a:r>
              <a:rPr lang="en-US" sz="1800" dirty="0" err="1" smtClean="0"/>
              <a:t>Maman</a:t>
            </a:r>
            <a:r>
              <a:rPr lang="en-US" sz="1800" dirty="0" smtClean="0"/>
              <a:t> </a:t>
            </a:r>
            <a:r>
              <a:rPr lang="en-US" sz="1800" u="sng" dirty="0"/>
              <a:t>____________________ </a:t>
            </a:r>
            <a:r>
              <a:rPr lang="en-US" sz="1800" dirty="0"/>
              <a:t> </a:t>
            </a:r>
            <a:r>
              <a:rPr lang="en-US" sz="1800" dirty="0" err="1" smtClean="0"/>
              <a:t>l’auto</a:t>
            </a:r>
            <a:r>
              <a:rPr lang="en-US" sz="1800" dirty="0" smtClean="0"/>
              <a:t> </a:t>
            </a:r>
            <a:r>
              <a:rPr lang="en-US" sz="1800" dirty="0" err="1" smtClean="0"/>
              <a:t>demain</a:t>
            </a:r>
            <a:r>
              <a:rPr lang="en-US" sz="1800" dirty="0" smtClean="0"/>
              <a:t>.</a:t>
            </a:r>
          </a:p>
          <a:p>
            <a:pPr>
              <a:buFont typeface="+mj-lt"/>
              <a:buAutoNum type="arabicPeriod"/>
            </a:pPr>
            <a:r>
              <a:rPr lang="en-US" sz="2000" dirty="0" err="1" smtClean="0"/>
              <a:t>Ajoute</a:t>
            </a:r>
            <a:r>
              <a:rPr lang="en-US" sz="2000" dirty="0" smtClean="0"/>
              <a:t> la </a:t>
            </a:r>
            <a:r>
              <a:rPr lang="en-US" sz="2000" dirty="0" err="1" smtClean="0"/>
              <a:t>terminaison</a:t>
            </a:r>
            <a:r>
              <a:rPr lang="en-US" sz="2000" dirty="0" smtClean="0"/>
              <a:t> </a:t>
            </a:r>
            <a:r>
              <a:rPr lang="en-US" sz="2000" dirty="0" err="1" smtClean="0"/>
              <a:t>correcte</a:t>
            </a:r>
            <a:r>
              <a:rPr lang="en-US" sz="2000" dirty="0" smtClean="0"/>
              <a:t>.</a:t>
            </a:r>
          </a:p>
          <a:p>
            <a:pPr lvl="1"/>
            <a:r>
              <a:rPr lang="en-US" sz="1800" dirty="0"/>
              <a:t>ex: Je </a:t>
            </a:r>
            <a:r>
              <a:rPr lang="en-US" sz="1800" u="sng" dirty="0"/>
              <a:t>____________________ </a:t>
            </a:r>
            <a:r>
              <a:rPr lang="en-US" sz="1800" dirty="0"/>
              <a:t>	à </a:t>
            </a:r>
            <a:r>
              <a:rPr lang="en-US" sz="1800" dirty="0" err="1"/>
              <a:t>mon</a:t>
            </a:r>
            <a:r>
              <a:rPr lang="en-US" sz="1800" dirty="0"/>
              <a:t> </a:t>
            </a:r>
            <a:r>
              <a:rPr lang="en-US" sz="1800" dirty="0" err="1"/>
              <a:t>amie</a:t>
            </a:r>
            <a:r>
              <a:rPr lang="en-US" sz="1800" dirty="0"/>
              <a:t>.</a:t>
            </a:r>
          </a:p>
          <a:p>
            <a:pPr lvl="1"/>
            <a:r>
              <a:rPr lang="en-US" sz="1800" dirty="0"/>
              <a:t>ex: Nous </a:t>
            </a:r>
            <a:r>
              <a:rPr lang="en-US" sz="1800" u="sng" dirty="0" smtClean="0"/>
              <a:t>__________________ </a:t>
            </a:r>
            <a:r>
              <a:rPr lang="en-US" sz="1800" dirty="0"/>
              <a:t>	</a:t>
            </a:r>
            <a:r>
              <a:rPr lang="en-US" sz="1800" dirty="0" err="1"/>
              <a:t>quand</a:t>
            </a:r>
            <a:r>
              <a:rPr lang="en-US" sz="1800" dirty="0"/>
              <a:t> nous </a:t>
            </a:r>
            <a:r>
              <a:rPr lang="en-US" sz="1800" dirty="0" err="1"/>
              <a:t>chantons</a:t>
            </a:r>
            <a:r>
              <a:rPr lang="en-US" sz="1800" dirty="0"/>
              <a:t>.</a:t>
            </a:r>
          </a:p>
          <a:p>
            <a:pPr lvl="1"/>
            <a:r>
              <a:rPr lang="en-US" sz="1800" dirty="0"/>
              <a:t>ex: </a:t>
            </a:r>
            <a:r>
              <a:rPr lang="en-US" sz="1800" dirty="0" err="1"/>
              <a:t>Maman</a:t>
            </a:r>
            <a:r>
              <a:rPr lang="en-US" sz="1800" dirty="0"/>
              <a:t> </a:t>
            </a:r>
            <a:r>
              <a:rPr lang="en-US" sz="1800" u="sng"/>
              <a:t>____________________ </a:t>
            </a:r>
            <a:r>
              <a:rPr lang="en-US" sz="1800" dirty="0" smtClean="0"/>
              <a:t> </a:t>
            </a:r>
            <a:r>
              <a:rPr lang="en-US" sz="1800" smtClean="0"/>
              <a:t>l’auto</a:t>
            </a:r>
            <a:r>
              <a:rPr lang="en-US" sz="1800" dirty="0" smtClean="0"/>
              <a:t> </a:t>
            </a:r>
            <a:r>
              <a:rPr lang="en-US" sz="1800" dirty="0" err="1"/>
              <a:t>demain</a:t>
            </a:r>
            <a:r>
              <a:rPr lang="en-US" sz="1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523013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Comment </a:t>
            </a:r>
            <a:r>
              <a:rPr lang="en-US" dirty="0" err="1" smtClean="0"/>
              <a:t>conjuguer</a:t>
            </a:r>
            <a:r>
              <a:rPr lang="en-US" dirty="0" smtClean="0"/>
              <a:t> les </a:t>
            </a:r>
            <a:r>
              <a:rPr lang="en-US" dirty="0" err="1" smtClean="0"/>
              <a:t>verbes</a:t>
            </a:r>
            <a:r>
              <a:rPr lang="en-US" dirty="0" smtClean="0"/>
              <a:t> </a:t>
            </a:r>
            <a:r>
              <a:rPr lang="en-US" dirty="0" err="1" smtClean="0"/>
              <a:t>réguliers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914400" y="1905000"/>
            <a:ext cx="3471277" cy="3346450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en-US" dirty="0" err="1" smtClean="0"/>
              <a:t>Enlevez</a:t>
            </a:r>
            <a:r>
              <a:rPr lang="en-US" dirty="0" smtClean="0"/>
              <a:t> la </a:t>
            </a:r>
            <a:r>
              <a:rPr lang="en-US" dirty="0" err="1" smtClean="0"/>
              <a:t>terminaison</a:t>
            </a:r>
            <a:r>
              <a:rPr lang="en-US" dirty="0" smtClean="0"/>
              <a:t> du </a:t>
            </a:r>
            <a:r>
              <a:rPr lang="en-US" dirty="0" err="1" smtClean="0"/>
              <a:t>verbe</a:t>
            </a:r>
            <a:r>
              <a:rPr lang="en-US" dirty="0" smtClean="0"/>
              <a:t>.</a:t>
            </a:r>
          </a:p>
          <a:p>
            <a:pPr>
              <a:buFont typeface="+mj-lt"/>
              <a:buAutoNum type="arabicPeriod"/>
            </a:pPr>
            <a:endParaRPr lang="en-US" dirty="0" smtClean="0"/>
          </a:p>
          <a:p>
            <a:pPr>
              <a:buFont typeface="+mj-lt"/>
              <a:buAutoNum type="arabicPeriod"/>
            </a:pPr>
            <a:r>
              <a:rPr lang="en-US" dirty="0" err="1" smtClean="0"/>
              <a:t>Quel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b="1" i="1" dirty="0" smtClean="0"/>
              <a:t>le </a:t>
            </a:r>
            <a:r>
              <a:rPr lang="en-US" b="1" i="1" dirty="0" err="1" smtClean="0"/>
              <a:t>sujet</a:t>
            </a:r>
            <a:r>
              <a:rPr lang="en-US" i="1" dirty="0" smtClean="0"/>
              <a:t> </a:t>
            </a:r>
            <a:r>
              <a:rPr lang="en-US" dirty="0" smtClean="0"/>
              <a:t>de la phrase?</a:t>
            </a:r>
          </a:p>
          <a:p>
            <a:pPr>
              <a:buFont typeface="+mj-lt"/>
              <a:buAutoNum type="arabicPeriod"/>
            </a:pPr>
            <a:endParaRPr lang="en-US" sz="2000" dirty="0" smtClean="0"/>
          </a:p>
          <a:p>
            <a:pPr>
              <a:buFont typeface="+mj-lt"/>
              <a:buAutoNum type="arabicPeriod"/>
            </a:pPr>
            <a:r>
              <a:rPr lang="en-US" dirty="0" err="1" smtClean="0"/>
              <a:t>Ajoutez</a:t>
            </a:r>
            <a:r>
              <a:rPr lang="en-US" dirty="0" smtClean="0"/>
              <a:t> la </a:t>
            </a:r>
            <a:r>
              <a:rPr lang="en-US" dirty="0" err="1" smtClean="0"/>
              <a:t>terminaison</a:t>
            </a:r>
            <a:r>
              <a:rPr lang="en-US" dirty="0" smtClean="0"/>
              <a:t> </a:t>
            </a:r>
            <a:r>
              <a:rPr lang="en-US" dirty="0" err="1" smtClean="0"/>
              <a:t>correcte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en-US" dirty="0" err="1" smtClean="0"/>
              <a:t>parler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parl</a:t>
            </a:r>
            <a:r>
              <a:rPr lang="en-US" dirty="0" smtClean="0">
                <a:sym typeface="Wingdings" pitchFamily="2" charset="2"/>
              </a:rPr>
              <a:t>-</a:t>
            </a:r>
            <a:br>
              <a:rPr lang="en-US" dirty="0" smtClean="0">
                <a:sym typeface="Wingdings" pitchFamily="2" charset="2"/>
              </a:rPr>
            </a:br>
            <a:r>
              <a:rPr lang="en-US" dirty="0" err="1" smtClean="0">
                <a:sym typeface="Wingdings" pitchFamily="2" charset="2"/>
              </a:rPr>
              <a:t>finir</a:t>
            </a:r>
            <a:r>
              <a:rPr lang="en-US" dirty="0" smtClean="0">
                <a:sym typeface="Wingdings" pitchFamily="2" charset="2"/>
              </a:rPr>
              <a:t>  fin-</a:t>
            </a:r>
            <a:br>
              <a:rPr lang="en-US" dirty="0" smtClean="0">
                <a:sym typeface="Wingdings" pitchFamily="2" charset="2"/>
              </a:rPr>
            </a:br>
            <a:r>
              <a:rPr lang="en-US" dirty="0" err="1" smtClean="0">
                <a:sym typeface="Wingdings" pitchFamily="2" charset="2"/>
              </a:rPr>
              <a:t>vendre</a:t>
            </a:r>
            <a:r>
              <a:rPr lang="en-US" dirty="0" smtClean="0">
                <a:sym typeface="Wingdings" pitchFamily="2" charset="2"/>
              </a:rPr>
              <a:t>  vend-</a:t>
            </a:r>
          </a:p>
          <a:p>
            <a:pPr>
              <a:buFont typeface="+mj-lt"/>
              <a:buAutoNum type="arabicPeriod"/>
            </a:pPr>
            <a:r>
              <a:rPr lang="en-US" b="1" i="1" dirty="0" smtClean="0">
                <a:sym typeface="Wingdings" pitchFamily="2" charset="2"/>
              </a:rPr>
              <a:t>Je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u="sng" dirty="0" err="1" smtClean="0">
                <a:sym typeface="Wingdings" pitchFamily="2" charset="2"/>
              </a:rPr>
              <a:t>parl</a:t>
            </a:r>
            <a:r>
              <a:rPr lang="en-US" u="sng" dirty="0" smtClean="0">
                <a:sym typeface="Wingdings" pitchFamily="2" charset="2"/>
              </a:rPr>
              <a:t>-      </a:t>
            </a:r>
            <a:r>
              <a:rPr lang="en-US" dirty="0" smtClean="0">
                <a:sym typeface="Wingdings" pitchFamily="2" charset="2"/>
              </a:rPr>
              <a:t>à </a:t>
            </a:r>
            <a:r>
              <a:rPr lang="en-US" dirty="0" err="1" smtClean="0">
                <a:sym typeface="Wingdings" pitchFamily="2" charset="2"/>
              </a:rPr>
              <a:t>mon</a:t>
            </a:r>
            <a:r>
              <a:rPr lang="en-US" dirty="0" smtClean="0">
                <a:sym typeface="Wingdings" pitchFamily="2" charset="2"/>
              </a:rPr>
              <a:t> prof.</a:t>
            </a:r>
            <a:r>
              <a:rPr lang="en-US" b="1" u="sng" dirty="0">
                <a:sym typeface="Wingdings" pitchFamily="2" charset="2"/>
              </a:rPr>
              <a:t/>
            </a:r>
            <a:br>
              <a:rPr lang="en-US" b="1" u="sng" dirty="0">
                <a:sym typeface="Wingdings" pitchFamily="2" charset="2"/>
              </a:rPr>
            </a:br>
            <a:r>
              <a:rPr lang="en-US" b="1" i="1" dirty="0" err="1" smtClean="0"/>
              <a:t>Mes</a:t>
            </a:r>
            <a:r>
              <a:rPr lang="en-US" b="1" i="1" dirty="0" smtClean="0"/>
              <a:t> </a:t>
            </a:r>
            <a:r>
              <a:rPr lang="en-US" b="1" i="1" dirty="0" err="1" smtClean="0"/>
              <a:t>amies</a:t>
            </a:r>
            <a:r>
              <a:rPr lang="en-US" i="1" dirty="0" smtClean="0"/>
              <a:t> </a:t>
            </a:r>
            <a:r>
              <a:rPr lang="en-US" u="sng" dirty="0" smtClean="0"/>
              <a:t>fin-      </a:t>
            </a:r>
            <a:r>
              <a:rPr lang="en-US" dirty="0" err="1" smtClean="0"/>
              <a:t>leurs</a:t>
            </a:r>
            <a:r>
              <a:rPr lang="en-US" dirty="0" smtClean="0"/>
              <a:t> devoirs.</a:t>
            </a:r>
            <a:br>
              <a:rPr lang="en-US" dirty="0" smtClean="0"/>
            </a:br>
            <a:r>
              <a:rPr lang="en-US" b="1" i="1" dirty="0" err="1" smtClean="0"/>
              <a:t>Maman</a:t>
            </a:r>
            <a:r>
              <a:rPr lang="en-US" dirty="0" smtClean="0"/>
              <a:t> </a:t>
            </a:r>
            <a:r>
              <a:rPr lang="en-US" u="sng" dirty="0" smtClean="0"/>
              <a:t>vend-     </a:t>
            </a:r>
            <a:r>
              <a:rPr lang="en-US" dirty="0" err="1" smtClean="0"/>
              <a:t>l’auto</a:t>
            </a:r>
            <a:r>
              <a:rPr lang="en-US" dirty="0" smtClean="0"/>
              <a:t>.</a:t>
            </a:r>
          </a:p>
          <a:p>
            <a:pPr>
              <a:buFont typeface="+mj-lt"/>
              <a:buAutoNum type="arabicPeriod"/>
            </a:pPr>
            <a:r>
              <a:rPr lang="en-US" b="1" i="1" dirty="0">
                <a:sym typeface="Wingdings" pitchFamily="2" charset="2"/>
              </a:rPr>
              <a:t>Je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u="sng" dirty="0" err="1" smtClean="0">
                <a:sym typeface="Wingdings" pitchFamily="2" charset="2"/>
              </a:rPr>
              <a:t>parl</a:t>
            </a:r>
            <a:r>
              <a:rPr lang="en-US" b="1" u="sng" dirty="0" err="1" smtClean="0">
                <a:solidFill>
                  <a:srgbClr val="FF0000"/>
                </a:solidFill>
                <a:sym typeface="Wingdings" pitchFamily="2" charset="2"/>
              </a:rPr>
              <a:t>e</a:t>
            </a:r>
            <a:r>
              <a:rPr lang="en-US" u="sng" dirty="0" smtClean="0">
                <a:sym typeface="Wingdings" pitchFamily="2" charset="2"/>
              </a:rPr>
              <a:t>      </a:t>
            </a:r>
            <a:r>
              <a:rPr lang="en-US" dirty="0">
                <a:sym typeface="Wingdings" pitchFamily="2" charset="2"/>
              </a:rPr>
              <a:t>à </a:t>
            </a:r>
            <a:r>
              <a:rPr lang="en-US" dirty="0" err="1">
                <a:sym typeface="Wingdings" pitchFamily="2" charset="2"/>
              </a:rPr>
              <a:t>mon</a:t>
            </a:r>
            <a:r>
              <a:rPr lang="en-US" dirty="0">
                <a:sym typeface="Wingdings" pitchFamily="2" charset="2"/>
              </a:rPr>
              <a:t> prof.</a:t>
            </a:r>
            <a:r>
              <a:rPr lang="en-US" b="1" u="sng" dirty="0">
                <a:sym typeface="Wingdings" pitchFamily="2" charset="2"/>
              </a:rPr>
              <a:t/>
            </a:r>
            <a:br>
              <a:rPr lang="en-US" b="1" u="sng" dirty="0">
                <a:sym typeface="Wingdings" pitchFamily="2" charset="2"/>
              </a:rPr>
            </a:br>
            <a:r>
              <a:rPr lang="en-US" b="1" i="1" dirty="0" err="1"/>
              <a:t>Mes</a:t>
            </a:r>
            <a:r>
              <a:rPr lang="en-US" b="1" i="1" dirty="0"/>
              <a:t> </a:t>
            </a:r>
            <a:r>
              <a:rPr lang="en-US" b="1" i="1" dirty="0" err="1"/>
              <a:t>amies</a:t>
            </a:r>
            <a:r>
              <a:rPr lang="en-US" i="1" dirty="0"/>
              <a:t> </a:t>
            </a:r>
            <a:r>
              <a:rPr lang="en-US" u="sng" dirty="0" err="1" smtClean="0"/>
              <a:t>fin</a:t>
            </a:r>
            <a:r>
              <a:rPr lang="en-US" b="1" u="sng" dirty="0" err="1" smtClean="0">
                <a:solidFill>
                  <a:srgbClr val="FF0000"/>
                </a:solidFill>
              </a:rPr>
              <a:t>issent</a:t>
            </a:r>
            <a:r>
              <a:rPr lang="en-US" u="sng" dirty="0" smtClean="0"/>
              <a:t>      </a:t>
            </a:r>
            <a:r>
              <a:rPr lang="en-US" dirty="0" err="1"/>
              <a:t>leurs</a:t>
            </a:r>
            <a:r>
              <a:rPr lang="en-US" dirty="0"/>
              <a:t> devoirs.</a:t>
            </a:r>
            <a:br>
              <a:rPr lang="en-US" dirty="0"/>
            </a:br>
            <a:r>
              <a:rPr lang="en-US" b="1" i="1" dirty="0" err="1"/>
              <a:t>Maman</a:t>
            </a:r>
            <a:r>
              <a:rPr lang="en-US" dirty="0"/>
              <a:t> </a:t>
            </a:r>
            <a:r>
              <a:rPr lang="en-US" u="sng" dirty="0" smtClean="0"/>
              <a:t>vend</a:t>
            </a:r>
            <a:r>
              <a:rPr lang="en-US" b="1" u="sng" dirty="0" smtClean="0">
                <a:solidFill>
                  <a:srgbClr val="FF0000"/>
                </a:solidFill>
              </a:rPr>
              <a:t> _</a:t>
            </a:r>
            <a:r>
              <a:rPr lang="en-US" u="sng" dirty="0" smtClean="0"/>
              <a:t>    </a:t>
            </a:r>
            <a:r>
              <a:rPr lang="en-US" dirty="0" err="1"/>
              <a:t>l’auto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399287"/>
      </p:ext>
    </p:extLst>
  </p:cSld>
  <p:clrMapOvr>
    <a:masterClrMapping/>
  </p:clrMapOvr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TC101972873[[fn=Summer]]</Template>
  <TotalTime>146</TotalTime>
  <Words>369</Words>
  <Application>Microsoft Office PowerPoint</Application>
  <PresentationFormat>On-screen Show (4:3)</PresentationFormat>
  <Paragraphs>96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Summer</vt:lpstr>
      <vt:lpstr>Les verbes réguliers</vt:lpstr>
      <vt:lpstr>In this slideshow…</vt:lpstr>
      <vt:lpstr>Les verbes en -ER</vt:lpstr>
      <vt:lpstr>Les verbes en -IR</vt:lpstr>
      <vt:lpstr>Les verbes en -RE</vt:lpstr>
      <vt:lpstr>Comment conjuguer les verbes réguliers</vt:lpstr>
      <vt:lpstr>Comment conjuguer les verbes réguliers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verbes réguliers</dc:title>
  <dc:creator>Biega, Sarah</dc:creator>
  <cp:lastModifiedBy>Biega, Sarah</cp:lastModifiedBy>
  <cp:revision>14</cp:revision>
  <dcterms:created xsi:type="dcterms:W3CDTF">2012-09-17T12:22:17Z</dcterms:created>
  <dcterms:modified xsi:type="dcterms:W3CDTF">2015-02-12T12:25:03Z</dcterms:modified>
</cp:coreProperties>
</file>